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Homemade Apple" panose="020B0604020202020204" charset="0"/>
      <p:regular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B9FCE-7F85-4297-8281-8F72B2253A7B}">
  <a:tblStyle styleId="{9D3B9FCE-7F85-4297-8281-8F72B2253A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04C3F6-58B7-4571-BD90-5B7CA7C1DF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755193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755193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e7551936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e7551936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e755193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e7551936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e7551936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e7551936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7551936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7551936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7551936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e7551936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7551936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7551936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7551936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7551936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e7551936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e7551936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e755193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e755193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e7551936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e7551936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e755193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e755193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urp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hot">
  <p:cSld name="TITLE_AND_BODY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cold">
  <p:cSld name="TITLE_AND_BOD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purple" type="twoColTx">
  <p:cSld name="TITLE_AND_TWO_COLUMN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hot">
  <p:cSld name="TITLE_AND_TWO_COLUMNS_2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cold">
  <p:cSld name="TITLE_AND_TWO_COLUMNS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purple">
  <p:cSld name="TITLE_AND_TWO_COLUMN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3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hot">
  <p:cSld name="TITLE_AND_TWO_COLUMNS_1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3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urple" type="titleOnly">
  <p:cSld name="TITLE_ONL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hot">
  <p:cSld name="TITLE_ONLY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old">
  <p:cSld name="TITLE_ONL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hot">
  <p:cSld name="TITLE_2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purple">
  <p:cSld name="CAPTION_ONL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cold">
  <p:cSld name="CAPTION_ONL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purpl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old">
  <p:cSld name="TITLE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purp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cold">
  <p:cSld name="TITLE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rpl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4375083" y="1317096"/>
            <a:ext cx="393843" cy="42645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hot">
  <p:cSld name="TITLE_1_1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4375083" y="1317096"/>
            <a:ext cx="393843" cy="42645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cold">
  <p:cSld name="TITLE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4375083" y="1317096"/>
            <a:ext cx="393843" cy="42645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purple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2700" y="1200150"/>
            <a:ext cx="7571700" cy="3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▹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 amt="21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>
            <a:spLocks noGrp="1"/>
          </p:cNvSpPr>
          <p:nvPr>
            <p:ph type="ctrTitle"/>
          </p:nvPr>
        </p:nvSpPr>
        <p:spPr>
          <a:xfrm>
            <a:off x="1459966" y="1990165"/>
            <a:ext cx="5755342" cy="1198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MULESOFT DEMO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/>
        </p:nvSpPr>
        <p:spPr>
          <a:xfrm>
            <a:off x="3209806" y="1490595"/>
            <a:ext cx="2686800" cy="2605500"/>
          </a:xfrm>
          <a:prstGeom prst="ellipse">
            <a:avLst/>
          </a:prstGeom>
          <a:solidFill>
            <a:srgbClr val="1C4587">
              <a:alpha val="3538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40"/>
          <p:cNvSpPr/>
          <p:nvPr/>
        </p:nvSpPr>
        <p:spPr>
          <a:xfrm>
            <a:off x="786187" y="1490595"/>
            <a:ext cx="2686800" cy="2605500"/>
          </a:xfrm>
          <a:prstGeom prst="ellipse">
            <a:avLst/>
          </a:prstGeom>
          <a:solidFill>
            <a:srgbClr val="1C4587">
              <a:alpha val="3538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40"/>
          <p:cNvSpPr/>
          <p:nvPr/>
        </p:nvSpPr>
        <p:spPr>
          <a:xfrm>
            <a:off x="5671000" y="1490595"/>
            <a:ext cx="2686800" cy="2605500"/>
          </a:xfrm>
          <a:prstGeom prst="ellipse">
            <a:avLst/>
          </a:prstGeom>
          <a:solidFill>
            <a:srgbClr val="1C4587">
              <a:alpha val="3538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</a:t>
            </a:r>
            <a:r>
              <a:rPr lang="en">
                <a:latin typeface="Homemade Apple"/>
                <a:ea typeface="Homemade Apple"/>
                <a:cs typeface="Homemade Apple"/>
                <a:sym typeface="Homemade Apple"/>
              </a:rPr>
              <a:t> ideas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1984E-B018-4132-BBE7-BB2097B948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-1"/>
            <a:ext cx="9029284" cy="50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1"/>
          <p:cNvGraphicFramePr/>
          <p:nvPr/>
        </p:nvGraphicFramePr>
        <p:xfrm>
          <a:off x="952500" y="185023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{9D3B9FCE-7F85-4297-8281-8F72B2253A7B}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Homemade Apple"/>
                          <a:ea typeface="Homemade Apple"/>
                          <a:cs typeface="Homemade Apple"/>
                          <a:sym typeface="Homemade Apple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Homemade Apple"/>
                        <a:ea typeface="Homemade Apple"/>
                        <a:cs typeface="Homemade Apple"/>
                        <a:sym typeface="Homemade App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Homemade Apple"/>
                          <a:ea typeface="Homemade Apple"/>
                          <a:cs typeface="Homemade Apple"/>
                          <a:sym typeface="Homemade Apple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Homemade Apple"/>
                        <a:ea typeface="Homemade Apple"/>
                        <a:cs typeface="Homemade Apple"/>
                        <a:sym typeface="Homemade App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Homemade Apple"/>
                          <a:ea typeface="Homemade Apple"/>
                          <a:cs typeface="Homemade Apple"/>
                          <a:sym typeface="Homemade Apple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Homemade Apple"/>
                        <a:ea typeface="Homemade Apple"/>
                        <a:cs typeface="Homemade Apple"/>
                        <a:sym typeface="Homemade App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1130">
                        <a:alpha val="17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latin typeface="Homemade Apple"/>
                <a:ea typeface="Homemade Apple"/>
                <a:cs typeface="Homemade Apple"/>
                <a:sym typeface="Homemade Apple"/>
              </a:rPr>
              <a:t>compare</a:t>
            </a:r>
            <a:r>
              <a:rPr lang="en"/>
              <a:t> DATA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4F609-FD38-4B69-B3D0-9AB43AC7FB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0"/>
            <a:ext cx="9029283" cy="50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2273550" y="2035125"/>
            <a:ext cx="548700" cy="312600"/>
          </a:xfrm>
          <a:prstGeom prst="wedgeRectCallout">
            <a:avLst>
              <a:gd name="adj1" fmla="val -71505"/>
              <a:gd name="adj2" fmla="val -3104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our office</a:t>
            </a:r>
            <a:endParaRPr sz="800">
              <a:solidFill>
                <a:schemeClr val="accent1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52" name="Google Shape;252;p42"/>
          <p:cNvSpPr/>
          <p:nvPr/>
        </p:nvSpPr>
        <p:spPr>
          <a:xfrm rot="8328025">
            <a:off x="1188827" y="2132228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Only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Mulesoft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4" name="Google Shape;254;p42"/>
          <p:cNvSpPr/>
          <p:nvPr/>
        </p:nvSpPr>
        <p:spPr>
          <a:xfrm rot="8328025">
            <a:off x="2768295" y="3799711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/>
          <p:nvPr/>
        </p:nvSpPr>
        <p:spPr>
          <a:xfrm rot="8328025">
            <a:off x="4637494" y="4055091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/>
          <p:nvPr/>
        </p:nvSpPr>
        <p:spPr>
          <a:xfrm rot="8328025">
            <a:off x="3904219" y="1935491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2"/>
          <p:cNvSpPr/>
          <p:nvPr/>
        </p:nvSpPr>
        <p:spPr>
          <a:xfrm rot="8328025">
            <a:off x="7429166" y="4118291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/>
          <p:nvPr/>
        </p:nvSpPr>
        <p:spPr>
          <a:xfrm rot="8328025">
            <a:off x="6706384" y="2453002"/>
            <a:ext cx="118418" cy="118418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AA904-BC59-4F30-939A-EA672260F89A}"/>
              </a:ext>
            </a:extLst>
          </p:cNvPr>
          <p:cNvSpPr txBox="1"/>
          <p:nvPr/>
        </p:nvSpPr>
        <p:spPr>
          <a:xfrm>
            <a:off x="693629" y="1158742"/>
            <a:ext cx="817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Mulesoft</a:t>
            </a:r>
            <a:r>
              <a:rPr lang="en-US" sz="3600" dirty="0"/>
              <a:t> is Open source-low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It is acquired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Flexible to connect to any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It is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5C44-F746-45A8-92AF-1471A147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Mule Message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F91DF-4007-4C5C-81CA-91C3C625C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DA7AC-C86E-4FC9-8663-FE35E048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0" y="790574"/>
            <a:ext cx="7952975" cy="41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8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685800" y="1349719"/>
            <a:ext cx="58788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7B52B-9794-4159-982A-CE414DFB51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45996"/>
            <a:ext cx="8760343" cy="499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1849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B9782-0A90-4647-8305-3524731C2E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4" y="95681"/>
            <a:ext cx="8737291" cy="497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</p:txBody>
      </p:sp>
      <p:sp>
        <p:nvSpPr>
          <p:cNvPr id="188" name="Google Shape;188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02AD-5FAD-4563-8699-07CA5ED5FD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3" y="122945"/>
            <a:ext cx="8814131" cy="494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ctrTitle" idx="4294967295"/>
          </p:nvPr>
        </p:nvSpPr>
        <p:spPr>
          <a:xfrm>
            <a:off x="347702" y="1188975"/>
            <a:ext cx="77724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omemade Apple"/>
                <a:ea typeface="Homemade Apple"/>
                <a:cs typeface="Homemade Apple"/>
                <a:sym typeface="Homemade Apple"/>
              </a:rPr>
              <a:t>big concept</a:t>
            </a:r>
            <a:endParaRPr sz="40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4294967295"/>
          </p:nvPr>
        </p:nvSpPr>
        <p:spPr>
          <a:xfrm>
            <a:off x="2667900" y="3135994"/>
            <a:ext cx="38079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96" name="Google Shape;196;p35"/>
          <p:cNvSpPr/>
          <p:nvPr/>
        </p:nvSpPr>
        <p:spPr>
          <a:xfrm>
            <a:off x="4090475" y="789525"/>
            <a:ext cx="1191907" cy="109600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BC72A-D4FA-4412-BA62-A31CE4C5BC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5" y="61472"/>
            <a:ext cx="8844867" cy="494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F208F-24F6-4C4D-AD85-10A6EC4C01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0" y="160500"/>
            <a:ext cx="8875059" cy="490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3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F473-85D0-494C-9559-A5D4EA6BD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8E020-A1DB-445C-9302-0FEEC65198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9" y="138275"/>
            <a:ext cx="8744975" cy="49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962850" y="298042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</a:t>
            </a:r>
            <a:r>
              <a:rPr lang="en">
                <a:latin typeface="Homemade Apple"/>
                <a:ea typeface="Homemade Apple"/>
                <a:cs typeface="Homemade Apple"/>
                <a:sym typeface="Homemade Apple"/>
              </a:rPr>
              <a:t>worth</a:t>
            </a:r>
            <a:r>
              <a:rPr lang="en"/>
              <a:t> A THOUSAND WORDS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5361150" y="807950"/>
            <a:ext cx="3064800" cy="4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l="10210" r="10210"/>
          <a:stretch/>
        </p:blipFill>
        <p:spPr>
          <a:xfrm>
            <a:off x="0" y="854042"/>
            <a:ext cx="4592877" cy="433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4BA06-7738-4AC0-9271-DA347D88CA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69156"/>
            <a:ext cx="9030129" cy="512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 amt="8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>
            <a:spLocks noGrp="1"/>
          </p:cNvSpPr>
          <p:nvPr>
            <p:ph type="body" idx="4294967295"/>
          </p:nvPr>
        </p:nvSpPr>
        <p:spPr>
          <a:xfrm>
            <a:off x="2653650" y="1226700"/>
            <a:ext cx="3836700" cy="2690100"/>
          </a:xfrm>
          <a:prstGeom prst="rect">
            <a:avLst/>
          </a:prstGeom>
          <a:solidFill>
            <a:srgbClr val="20124D">
              <a:alpha val="215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want big impact?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USE BIG</a:t>
            </a:r>
            <a:r>
              <a:rPr lang="en" dirty="0">
                <a:latin typeface="Homemade Apple"/>
                <a:ea typeface="Homemade Apple"/>
                <a:cs typeface="Homemade Apple"/>
                <a:sym typeface="Homemade Apple"/>
              </a:rPr>
              <a:t> image</a:t>
            </a:r>
            <a:endParaRPr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06E47-CDF5-47DD-9E8B-C4CA59E853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0"/>
            <a:ext cx="8914568" cy="494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ar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DDE1E9"/>
      </a:lt2>
      <a:accent1>
        <a:srgbClr val="AD249E"/>
      </a:accent1>
      <a:accent2>
        <a:srgbClr val="57029B"/>
      </a:accent2>
      <a:accent3>
        <a:srgbClr val="D3135E"/>
      </a:accent3>
      <a:accent4>
        <a:srgbClr val="0340A5"/>
      </a:accent4>
      <a:accent5>
        <a:srgbClr val="00CBD6"/>
      </a:accent5>
      <a:accent6>
        <a:srgbClr val="FF8A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284A9F2768B542868B69008AA2397E" ma:contentTypeVersion="18" ma:contentTypeDescription="Create a new document." ma:contentTypeScope="" ma:versionID="0f8ed86f18f45dd44de9a7f3d3549e14">
  <xsd:schema xmlns:xsd="http://www.w3.org/2001/XMLSchema" xmlns:xs="http://www.w3.org/2001/XMLSchema" xmlns:p="http://schemas.microsoft.com/office/2006/metadata/properties" xmlns:ns2="64f700f1-fcca-4aa4-9833-c992a6378414" xmlns:ns3="d710e864-ecfa-4c67-a423-64b674ff5fe3" targetNamespace="http://schemas.microsoft.com/office/2006/metadata/properties" ma:root="true" ma:fieldsID="8d678c8397d7ebca7866a86d5ba7134f" ns2:_="" ns3:_="">
    <xsd:import namespace="64f700f1-fcca-4aa4-9833-c992a6378414"/>
    <xsd:import namespace="d710e864-ecfa-4c67-a423-64b674ff5f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f700f1-fcca-4aa4-9833-c992a63784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2c369c7-13b9-4671-abf6-b60c4cd902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10e864-ecfa-4c67-a423-64b674ff5fe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fa624d6-1691-4fa4-ba63-f28aa8e1dde2}" ma:internalName="TaxCatchAll" ma:showField="CatchAllData" ma:web="d710e864-ecfa-4c67-a423-64b674ff5f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f700f1-fcca-4aa4-9833-c992a6378414">
      <Terms xmlns="http://schemas.microsoft.com/office/infopath/2007/PartnerControls"/>
    </lcf76f155ced4ddcb4097134ff3c332f>
    <TaxCatchAll xmlns="d710e864-ecfa-4c67-a423-64b674ff5fe3" xsi:nil="true"/>
  </documentManagement>
</p:properties>
</file>

<file path=customXml/itemProps1.xml><?xml version="1.0" encoding="utf-8"?>
<ds:datastoreItem xmlns:ds="http://schemas.openxmlformats.org/officeDocument/2006/customXml" ds:itemID="{E886FB44-4C17-48C5-B656-10F1DB8BA89A}"/>
</file>

<file path=customXml/itemProps2.xml><?xml version="1.0" encoding="utf-8"?>
<ds:datastoreItem xmlns:ds="http://schemas.openxmlformats.org/officeDocument/2006/customXml" ds:itemID="{21A2B029-AE55-4786-934C-C16E6A81B5AB}"/>
</file>

<file path=customXml/itemProps3.xml><?xml version="1.0" encoding="utf-8"?>
<ds:datastoreItem xmlns:ds="http://schemas.openxmlformats.org/officeDocument/2006/customXml" ds:itemID="{2FAA25BF-2B21-4E17-89BD-71D9CFA42737}"/>
</file>

<file path=docProps/app.xml><?xml version="1.0" encoding="utf-8"?>
<Properties xmlns="http://schemas.openxmlformats.org/officeDocument/2006/extended-properties" xmlns:vt="http://schemas.openxmlformats.org/officeDocument/2006/docPropsVTypes">
  <TotalTime>14166</TotalTime>
  <Words>88</Words>
  <Application>Microsoft Office PowerPoint</Application>
  <PresentationFormat>On-screen Show (16:9)</PresentationFormat>
  <Paragraphs>45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Raleway</vt:lpstr>
      <vt:lpstr>Homemade Apple</vt:lpstr>
      <vt:lpstr>Arial</vt:lpstr>
      <vt:lpstr>Lear template</vt:lpstr>
      <vt:lpstr>MULESOFT DEMO</vt:lpstr>
      <vt:lpstr>PowerPoint Presentation</vt:lpstr>
      <vt:lpstr>PowerPoint Presentation</vt:lpstr>
      <vt:lpstr>PowerPoint Presentation</vt:lpstr>
      <vt:lpstr>big concept</vt:lpstr>
      <vt:lpstr>PowerPoint Presentation</vt:lpstr>
      <vt:lpstr>PowerPoint Presentation</vt:lpstr>
      <vt:lpstr>A PICTURE IS worth A THOUSAND WORDS</vt:lpstr>
      <vt:lpstr>PowerPoint Presentation</vt:lpstr>
      <vt:lpstr>USE CHARTS TO EXPLAIN YOUR ideas</vt:lpstr>
      <vt:lpstr>AND TABLES TO compare DATA</vt:lpstr>
      <vt:lpstr>Why Only Mulesoft</vt:lpstr>
      <vt:lpstr>Mule Message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MULESOFT DEMO</dc:title>
  <dc:creator>Elisetty DhanyaSriSai</dc:creator>
  <cp:lastModifiedBy>Elisetty DhanyaSriSai</cp:lastModifiedBy>
  <cp:revision>11</cp:revision>
  <dcterms:modified xsi:type="dcterms:W3CDTF">2021-04-03T16:17:55Z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0x01010009284A9F2768B542868B69008AA2397E</vt:lpwstr>
  </property>
</Properties>
</file>